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762" r:id="rId2"/>
    <p:sldMasterId id="2147484090" r:id="rId3"/>
    <p:sldMasterId id="2147484102" r:id="rId4"/>
    <p:sldMasterId id="2147484192" r:id="rId5"/>
    <p:sldMasterId id="2147485015" r:id="rId6"/>
  </p:sldMasterIdLst>
  <p:notesMasterIdLst>
    <p:notesMasterId r:id="rId11"/>
  </p:notesMasterIdLst>
  <p:handoutMasterIdLst>
    <p:handoutMasterId r:id="rId12"/>
  </p:handoutMasterIdLst>
  <p:sldIdLst>
    <p:sldId id="408" r:id="rId7"/>
    <p:sldId id="410" r:id="rId8"/>
    <p:sldId id="452" r:id="rId9"/>
    <p:sldId id="454" r:id="rId10"/>
  </p:sldIdLst>
  <p:sldSz cx="10688638" cy="7562850"/>
  <p:notesSz cx="6789738" cy="9929813"/>
  <p:defaultTextStyle>
    <a:defPPr>
      <a:defRPr lang="fr-FR"/>
    </a:defPPr>
    <a:lvl1pPr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519113" indent="-619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039813" indent="-1254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562100" indent="-1905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82800" indent="-2540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5BE"/>
    <a:srgbClr val="00759F"/>
    <a:srgbClr val="005073"/>
    <a:srgbClr val="64AC73"/>
    <a:srgbClr val="EB6E55"/>
    <a:srgbClr val="A10A5E"/>
    <a:srgbClr val="C4D11A"/>
    <a:srgbClr val="009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 snapToObjects="1">
      <p:cViewPr>
        <p:scale>
          <a:sx n="90" d="100"/>
          <a:sy n="90" d="100"/>
        </p:scale>
        <p:origin x="-1698" y="-21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ACCA00-2454-4C47-BAB1-59830A9659D7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EE0CB1-588C-4D44-9DA9-32101B0C31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777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3E02ED-90FC-47A9-9747-1D43C7634F08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4538"/>
            <a:ext cx="52625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20636" eaLnBrk="1" hangingPunct="1">
              <a:defRPr sz="1200">
                <a:latin typeface="Calibri" pitchFamily="34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636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A11315-1ACC-42EB-BBD4-361F7CA7D0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3280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Geneva" charset="0"/>
      </a:defRPr>
    </a:lvl1pPr>
    <a:lvl2pPr marL="5191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2pPr>
    <a:lvl3pPr marL="10398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3pPr>
    <a:lvl4pPr marL="15621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4pPr>
    <a:lvl5pPr marL="20828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-110" charset="-128"/>
        <a:cs typeface="Geneva" charset="0"/>
      </a:defRPr>
    </a:lvl5pPr>
    <a:lvl6pPr marL="2606860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19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0" y="2600324"/>
            <a:ext cx="5257800" cy="1371600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0" y="4048125"/>
            <a:ext cx="525780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0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56"/>
            <a:ext cx="9085342" cy="1502066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2FD0D450-7E0A-48F6-A9A0-CDA96052A55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399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989" y="1533578"/>
            <a:ext cx="4505558" cy="46847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705" y="1533578"/>
            <a:ext cx="4507413" cy="46847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EBAA30E1-8595-417C-B03F-2D2A85C8785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2843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0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5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1C76888C-7F5E-4613-AD5B-1799237DA6F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2E1B4EB9-FF7F-4550-B61D-72BB8380B30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921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CE10648A-5557-40F0-95F3-C72C54880C6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787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600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C3774398-3A40-4648-B2C5-952E3EE81A0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4950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C288972C-5387-47B9-92EA-89242A4B577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5677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E7E77F0B-0FDF-4291-918A-15DA5FF2D7B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827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790" y="313375"/>
            <a:ext cx="2297315" cy="5904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989" y="313375"/>
            <a:ext cx="6715656" cy="5904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632A1141-24C8-4E4F-892F-950694D69DC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4307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4432" y="513789"/>
            <a:ext cx="5166175" cy="494597"/>
          </a:xfrm>
        </p:spPr>
        <p:txBody>
          <a:bodyPr>
            <a:noAutofit/>
          </a:bodyPr>
          <a:lstStyle>
            <a:lvl1pPr algn="l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534432" y="1176444"/>
            <a:ext cx="9619774" cy="5293995"/>
          </a:xfrm>
        </p:spPr>
        <p:txBody>
          <a:bodyPr>
            <a:noAutofit/>
          </a:bodyPr>
          <a:lstStyle>
            <a:lvl1pPr>
              <a:buNone/>
              <a:defRPr sz="1400"/>
            </a:lvl1pPr>
            <a:lvl2pPr>
              <a:buClr>
                <a:srgbClr val="FF0000"/>
              </a:buClr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7927975" y="6908800"/>
            <a:ext cx="2493963" cy="401638"/>
          </a:xfrm>
        </p:spPr>
        <p:txBody>
          <a:bodyPr/>
          <a:lstStyle>
            <a:lvl1pPr defTabSz="520636" eaLnBrk="0" hangingPunct="0">
              <a:defRPr>
                <a:solidFill>
                  <a:srgbClr val="989898"/>
                </a:solidFill>
              </a:defRPr>
            </a:lvl1pPr>
          </a:lstStyle>
          <a:p>
            <a:pPr>
              <a:defRPr/>
            </a:pPr>
            <a:fld id="{FC368227-FFA8-4129-8722-A4DB7B6126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331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COUV-PPT_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X:\Charte graphique\bandeau des financeurs\bandeau der des der\bandeau 2014022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6445250"/>
            <a:ext cx="52355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39184" y="3252788"/>
            <a:ext cx="5681935" cy="1260475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9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538663" y="4594225"/>
            <a:ext cx="568325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1"/>
          </p:nvPr>
        </p:nvSpPr>
        <p:spPr>
          <a:xfrm>
            <a:off x="4538665" y="5419725"/>
            <a:ext cx="3352007" cy="4191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100" b="0" cap="all">
                <a:solidFill>
                  <a:srgbClr val="78639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993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énumé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09101" y="446254"/>
            <a:ext cx="8778056" cy="799450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3C605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46523" y="2034433"/>
            <a:ext cx="9619774" cy="5071411"/>
          </a:xfrm>
          <a:prstGeom prst="rect">
            <a:avLst/>
          </a:prstGeom>
        </p:spPr>
        <p:txBody>
          <a:bodyPr/>
          <a:lstStyle>
            <a:lvl1pPr>
              <a:defRPr sz="2700" cap="none" baseline="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lvl1pPr defTabSz="1041271" eaLnBrk="1" hangingPunct="1">
              <a:defRPr>
                <a:solidFill>
                  <a:srgbClr val="44449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5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 algn="ctr">
              <a:buNone/>
              <a:defRPr/>
            </a:lvl1pPr>
            <a:lvl2pPr marL="521373" indent="0" algn="ctr">
              <a:buNone/>
              <a:defRPr/>
            </a:lvl2pPr>
            <a:lvl3pPr marL="1042744" indent="0" algn="ctr">
              <a:buNone/>
              <a:defRPr/>
            </a:lvl3pPr>
            <a:lvl4pPr marL="1564117" indent="0" algn="ctr">
              <a:buNone/>
              <a:defRPr/>
            </a:lvl4pPr>
            <a:lvl5pPr marL="2085489" indent="0" algn="ctr">
              <a:buNone/>
              <a:defRPr/>
            </a:lvl5pPr>
            <a:lvl6pPr marL="2606860" indent="0" algn="ctr">
              <a:buNone/>
              <a:defRPr/>
            </a:lvl6pPr>
            <a:lvl7pPr marL="3128233" indent="0" algn="ctr">
              <a:buNone/>
              <a:defRPr/>
            </a:lvl7pPr>
            <a:lvl8pPr marL="3649605" indent="0" algn="ctr">
              <a:buNone/>
              <a:defRPr/>
            </a:lvl8pPr>
            <a:lvl9pPr marL="417097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83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017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  <a:prstGeom prst="rect">
            <a:avLst/>
          </a:prstGeom>
        </p:spPr>
        <p:txBody>
          <a:bodyPr lIns="104274" tIns="52138" rIns="104274" bIns="52138"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1059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548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705515"/>
          </a:xfrm>
          <a:prstGeom prst="rect">
            <a:avLst/>
          </a:prstGeom>
        </p:spPr>
        <p:txBody>
          <a:bodyPr lIns="104274" tIns="52138" rIns="104274" bIns="52138"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5"/>
            <a:ext cx="4724526" cy="435739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68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79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7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  <a:prstGeom prst="rect">
            <a:avLst/>
          </a:prstGeom>
        </p:spPr>
        <p:txBody>
          <a:bodyPr lIns="104274" tIns="52138" rIns="104274" bIns="52138"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4987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  <a:prstGeom prst="rect">
            <a:avLst/>
          </a:prstGeom>
        </p:spPr>
        <p:txBody>
          <a:bodyPr lIns="104274" tIns="52138" rIns="104274" bIns="52138"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  <a:prstGeom prst="rect">
            <a:avLst/>
          </a:prstGeom>
        </p:spPr>
        <p:txBody>
          <a:bodyPr lIns="104274" tIns="52138" rIns="104274" bIns="52138"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99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COUV-PPT_ok_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3"/>
          <p:cNvGrpSpPr>
            <a:grpSpLocks/>
          </p:cNvGrpSpPr>
          <p:nvPr userDrawn="1"/>
        </p:nvGrpSpPr>
        <p:grpSpPr bwMode="auto">
          <a:xfrm>
            <a:off x="4970463" y="6296025"/>
            <a:ext cx="5184775" cy="844550"/>
            <a:chOff x="4969669" y="6296025"/>
            <a:chExt cx="5185297" cy="844549"/>
          </a:xfrm>
        </p:grpSpPr>
        <p:grpSp>
          <p:nvGrpSpPr>
            <p:cNvPr id="7" name="Grouper 16"/>
            <p:cNvGrpSpPr>
              <a:grpSpLocks/>
            </p:cNvGrpSpPr>
            <p:nvPr/>
          </p:nvGrpSpPr>
          <p:grpSpPr bwMode="auto">
            <a:xfrm>
              <a:off x="5071269" y="6559741"/>
              <a:ext cx="5083697" cy="580833"/>
              <a:chOff x="5090319" y="6566091"/>
              <a:chExt cx="5083697" cy="580833"/>
            </a:xfrm>
          </p:grpSpPr>
          <p:pic>
            <p:nvPicPr>
              <p:cNvPr id="9" name="Image 5" descr="LOG-etat.wm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0319" y="6632071"/>
                <a:ext cx="389731" cy="502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 6" descr="LOG_mairie paris.wm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9919" y="6662870"/>
                <a:ext cx="752547" cy="86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 7" descr="LOG_IDF.wm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619" y="6656520"/>
                <a:ext cx="580231" cy="9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 8" descr="LOG_esson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3968" y="6566091"/>
                <a:ext cx="370681" cy="200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age 9" descr="LOG_st denis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0785" y="6608766"/>
                <a:ext cx="496665" cy="151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Image 10" descr="LOG_val de marne.wm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8965" y="6584951"/>
                <a:ext cx="394169" cy="18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 11" descr="LOG_val doise.wm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9800" y="6572317"/>
                <a:ext cx="344216" cy="194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 12" descr="LOG_ANR.wm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5320" y="6960635"/>
                <a:ext cx="326230" cy="141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 13" descr="LOG_oseo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8100" y="6950075"/>
                <a:ext cx="467296" cy="180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 14" descr="LOG-europ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4912" y="6888799"/>
                <a:ext cx="368750" cy="25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Image 15" descr="LOG_yvelin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9720" y="6911975"/>
                <a:ext cx="618065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 16" descr="LOG_92.wmf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3801" y="6911975"/>
                <a:ext cx="305410" cy="19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4969669" y="6296025"/>
              <a:ext cx="2221136" cy="2206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5pPr>
              <a:lvl6pPr marL="25146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6pPr>
              <a:lvl7pPr marL="29718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7pPr>
              <a:lvl8pPr marL="34290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8pPr>
              <a:lvl9pPr marL="3886200" indent="-228600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Geneva" charset="-128"/>
                </a:defRPr>
              </a:lvl9pPr>
            </a:lstStyle>
            <a:p>
              <a:pPr defTabSz="520636" eaLnBrk="1" hangingPunct="1">
                <a:defRPr/>
              </a:pPr>
              <a:r>
                <a:rPr lang="fr-FR" sz="800" smtClean="0"/>
                <a:t>Cluster and project funding partners</a:t>
              </a:r>
            </a:p>
          </p:txBody>
        </p:sp>
      </p:grp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4539184" y="3252788"/>
            <a:ext cx="5681935" cy="1260475"/>
          </a:xfrm>
          <a:prstGeom prst="rect">
            <a:avLst/>
          </a:prstGeom>
        </p:spPr>
        <p:txBody>
          <a:bodyPr vert="horz" lIns="91428" tIns="45715" rIns="91428" bIns="45715"/>
          <a:lstStyle>
            <a:lvl1pPr algn="l">
              <a:defRPr sz="39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1"/>
          </p:nvPr>
        </p:nvSpPr>
        <p:spPr>
          <a:xfrm>
            <a:off x="4538665" y="5419725"/>
            <a:ext cx="3352007" cy="4191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100" b="0" cap="all">
                <a:solidFill>
                  <a:srgbClr val="78639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538663" y="4594225"/>
            <a:ext cx="5683250" cy="609600"/>
          </a:xfrm>
          <a:prstGeom prst="rect">
            <a:avLst/>
          </a:prstGeom>
        </p:spPr>
        <p:txBody>
          <a:bodyPr vert="horz" lIns="91428" tIns="45715" rIns="91428" bIns="45715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0995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460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3" y="302865"/>
            <a:ext cx="7036687" cy="6452932"/>
          </a:xfrm>
          <a:prstGeom prst="rect">
            <a:avLst/>
          </a:prstGeom>
        </p:spPr>
        <p:txBody>
          <a:bodyPr vert="eaVert" lIns="104274" tIns="52138" rIns="104274" bIns="52138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011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521373" indent="0" algn="ctr">
              <a:buNone/>
              <a:defRPr/>
            </a:lvl2pPr>
            <a:lvl3pPr marL="1042744" indent="0" algn="ctr">
              <a:buNone/>
              <a:defRPr/>
            </a:lvl3pPr>
            <a:lvl4pPr marL="1564117" indent="0" algn="ctr">
              <a:buNone/>
              <a:defRPr/>
            </a:lvl4pPr>
            <a:lvl5pPr marL="2085489" indent="0" algn="ctr">
              <a:buNone/>
              <a:defRPr/>
            </a:lvl5pPr>
            <a:lvl6pPr marL="2606860" indent="0" algn="ctr">
              <a:buNone/>
              <a:defRPr/>
            </a:lvl6pPr>
            <a:lvl7pPr marL="3128233" indent="0" algn="ctr">
              <a:buNone/>
              <a:defRPr/>
            </a:lvl7pPr>
            <a:lvl8pPr marL="3649605" indent="0" algn="ctr">
              <a:buNone/>
              <a:defRPr/>
            </a:lvl8pPr>
            <a:lvl9pPr marL="417097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88AD64F5-72C8-4B62-9E2F-B951696243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930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3D793737-1AED-43BA-B3C5-9BEFED7579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63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3B6937F7-BE5A-48B7-A876-17CC310A61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461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2063" y="17961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1022" y="17961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7D3DC643-E0E9-4B18-8654-073BB1599E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06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5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5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DEA60549-6012-4A48-91A6-EA75EE9718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286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BCDBAF52-2515-41FD-B6A2-66EA1F02DD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339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16EA54D4-9ACD-48DF-9CB6-16FB63C758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694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621F965D-1732-43AB-B648-2390526D38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1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 descr="BANDO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962820" y="2105027"/>
            <a:ext cx="4380706" cy="4343399"/>
          </a:xfrm>
          <a:prstGeom prst="rect">
            <a:avLst/>
          </a:prstGeom>
        </p:spPr>
        <p:txBody>
          <a:bodyPr vert="horz" lIns="91404" tIns="45702" rIns="91404" bIns="45702"/>
          <a:lstStyle>
            <a:lvl1pPr>
              <a:buClr>
                <a:srgbClr val="005073"/>
              </a:buClr>
              <a:defRPr sz="2100" b="0">
                <a:solidFill>
                  <a:srgbClr val="005073"/>
                </a:solidFill>
                <a:latin typeface="Arial Black"/>
                <a:cs typeface="Arial Black"/>
              </a:defRPr>
            </a:lvl1pPr>
            <a:lvl2pPr>
              <a:buClr>
                <a:srgbClr val="005073"/>
              </a:buClr>
              <a:defRPr sz="1800" b="1">
                <a:latin typeface="Arial "/>
                <a:cs typeface="Arial "/>
              </a:defRPr>
            </a:lvl2pPr>
            <a:lvl3pPr>
              <a:buClr>
                <a:srgbClr val="005073"/>
              </a:buClr>
              <a:defRPr sz="1800">
                <a:latin typeface="Arial"/>
                <a:cs typeface="Arial"/>
              </a:defRPr>
            </a:lvl3pPr>
            <a:lvl4pPr>
              <a:buClr>
                <a:srgbClr val="005073"/>
              </a:buClr>
              <a:defRPr sz="1800">
                <a:latin typeface="Arial "/>
                <a:cs typeface="Arial "/>
              </a:defRPr>
            </a:lvl4pPr>
            <a:lvl5pPr>
              <a:buClr>
                <a:srgbClr val="005073"/>
              </a:buClr>
              <a:defRPr sz="1800">
                <a:latin typeface="Arial "/>
                <a:cs typeface="Arial 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9148763" y="7197725"/>
            <a:ext cx="960437" cy="231775"/>
          </a:xfrm>
          <a:prstGeom prst="rect">
            <a:avLst/>
          </a:prstGeom>
        </p:spPr>
        <p:txBody>
          <a:bodyPr lIns="91411" tIns="45706" rIns="91411" bIns="45706"/>
          <a:lstStyle>
            <a:lvl1pPr defTabSz="520636">
              <a:defRPr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7151688" y="6983413"/>
            <a:ext cx="3384550" cy="277812"/>
          </a:xfrm>
          <a:prstGeom prst="rect">
            <a:avLst/>
          </a:prstGeom>
        </p:spPr>
        <p:txBody>
          <a:bodyPr lIns="91411" tIns="45706" rIns="91411" bIns="45706"/>
          <a:lstStyle>
            <a:lvl1pPr defTabSz="520636">
              <a:defRPr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9993313" y="7197725"/>
            <a:ext cx="542925" cy="231775"/>
          </a:xfrm>
          <a:prstGeom prst="rect">
            <a:avLst/>
          </a:prstGeom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520636">
              <a:defRPr/>
            </a:lvl1pPr>
          </a:lstStyle>
          <a:p>
            <a:pPr>
              <a:defRPr/>
            </a:pPr>
            <a:fld id="{3C9D0C1F-7528-41C5-9191-16308FFF37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5527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7B7EAC16-85AC-4F8D-B780-13DD443A28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19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680BAD82-042C-49B1-852B-FEEA06078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436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32564" y="302864"/>
            <a:ext cx="2421644" cy="64844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2063" y="302864"/>
            <a:ext cx="7092357" cy="64844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EB3ADB1D-C167-4EDF-8D6D-8CE75C00DC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256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2063" y="1796179"/>
            <a:ext cx="4720815" cy="49911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1022" y="1796179"/>
            <a:ext cx="4720815" cy="499113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>
              <a:defRPr/>
            </a:lvl1pPr>
          </a:lstStyle>
          <a:p>
            <a:pPr>
              <a:defRPr/>
            </a:pPr>
            <a:fld id="{B898FE74-48D6-4E99-A4A7-8074EAE74E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505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rnaudgobet.fr/wp-content/uploads/2013/03/logo-Medice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6088"/>
            <a:ext cx="36591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LLR\Pictures\Loïc\Small Business France\Communication\SBF we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87338"/>
            <a:ext cx="2189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277" y="303345"/>
            <a:ext cx="9619774" cy="1259415"/>
          </a:xfrm>
          <a:prstGeom prst="rect">
            <a:avLst/>
          </a:prstGeom>
        </p:spPr>
        <p:txBody>
          <a:bodyPr lIns="94572" tIns="47287" rIns="94572" bIns="47287"/>
          <a:lstStyle>
            <a:lvl1pPr>
              <a:defRPr sz="3700">
                <a:latin typeface="Capsuula" pitchFamily="2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277" y="1764454"/>
            <a:ext cx="9619774" cy="4991608"/>
          </a:xfrm>
          <a:prstGeom prst="rect">
            <a:avLst/>
          </a:prstGeom>
        </p:spPr>
        <p:txBody>
          <a:bodyPr lIns="94572" tIns="47287" rIns="94572" bIns="47287"/>
          <a:lstStyle>
            <a:lvl1pPr>
              <a:defRPr sz="1900">
                <a:latin typeface="Helvetica Neue" pitchFamily="2"/>
              </a:defRPr>
            </a:lvl1pPr>
            <a:lvl2pPr>
              <a:defRPr sz="1900">
                <a:latin typeface="Helvetica Neue" pitchFamily="2"/>
              </a:defRPr>
            </a:lvl2pPr>
            <a:lvl3pPr>
              <a:defRPr sz="1900">
                <a:latin typeface="Helvetica Neue" pitchFamily="2"/>
              </a:defRPr>
            </a:lvl3pPr>
            <a:lvl4pPr>
              <a:defRPr sz="1900">
                <a:latin typeface="Helvetica Neue" pitchFamily="2"/>
              </a:defRPr>
            </a:lvl4pPr>
            <a:lvl5pPr>
              <a:defRPr sz="1900">
                <a:latin typeface="Helvetica Neue" pitchFamily="2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2838" y="7010400"/>
            <a:ext cx="3382962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5550" cy="401638"/>
          </a:xfrm>
          <a:prstGeom prst="rect">
            <a:avLst/>
          </a:prstGeom>
        </p:spPr>
        <p:txBody>
          <a:bodyPr lIns="94572" tIns="47287" rIns="94572" bIns="47287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5A5AB2F-9F41-49B7-98F4-7672EEAF51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21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94603" tIns="47302" rIns="94603" bIns="47302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C1339D2-DCD3-4CCD-9702-6146A16E45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4603" tIns="47302" rIns="94603" bIns="47302"/>
          <a:lstStyle>
            <a:lvl1pPr defTabSz="464659" eaLnBrk="1" hangingPunct="1">
              <a:defRPr sz="1800">
                <a:solidFill>
                  <a:prstClr val="whit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76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78496" y="546592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911306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977606" y="5159903"/>
            <a:ext cx="6947615" cy="190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00" cap="all" baseline="0">
                <a:solidFill>
                  <a:schemeClr val="bg1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980638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181029"/>
            <a:ext cx="9619774" cy="1697962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>
            <a:lvl1pPr algn="l">
              <a:lnSpc>
                <a:spcPts val="4562"/>
              </a:lnSpc>
              <a:defRPr sz="5100" b="1" i="0" kern="1200" cap="all" spc="114" baseline="0">
                <a:solidFill>
                  <a:schemeClr val="bg1"/>
                </a:solidFill>
                <a:latin typeface="DIN Next LT Pro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3320866"/>
            <a:ext cx="9619774" cy="480707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>
            <a:lvl1pPr marL="0" indent="0">
              <a:buNone/>
              <a:defRPr sz="23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4162304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9366842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97165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4449335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2"/>
          </p:nvPr>
        </p:nvSpPr>
        <p:spPr>
          <a:xfrm>
            <a:off x="5436440" y="2195328"/>
            <a:ext cx="4602715" cy="4737285"/>
          </a:xfrm>
          <a:prstGeom prst="rect">
            <a:avLst/>
          </a:prstGeom>
        </p:spPr>
        <p:txBody>
          <a:bodyPr vert="horz" lIns="104287" tIns="52144" rIns="104287" bIns="52144"/>
          <a:lstStyle>
            <a:lvl1pPr marL="0" indent="0">
              <a:buNone/>
              <a:defRPr sz="1600">
                <a:latin typeface="DIN Next LT Pro Light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21802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8759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978496" y="455917"/>
            <a:ext cx="6946725" cy="354122"/>
          </a:xfrm>
          <a:prstGeom prst="rect">
            <a:avLst/>
          </a:prstGeom>
        </p:spPr>
        <p:txBody>
          <a:bodyPr lIns="0" tIns="0" rIns="82116" bIns="0" anchor="t" anchorCtr="0">
            <a:normAutofit/>
          </a:bodyPr>
          <a:lstStyle>
            <a:lvl1pPr algn="l">
              <a:defRPr sz="2300" cap="all">
                <a:solidFill>
                  <a:schemeClr val="bg1"/>
                </a:solidFill>
                <a:latin typeface="DIN Next LT Pro Ligh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56005" y="2195403"/>
            <a:ext cx="4449335" cy="4736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2A22D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977937" y="820631"/>
            <a:ext cx="6947615" cy="287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cap="all" baseline="0">
                <a:solidFill>
                  <a:srgbClr val="FB4409"/>
                </a:solidFill>
                <a:latin typeface="DIN Next LT Pr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graphique 6"/>
          <p:cNvSpPr>
            <a:spLocks noGrp="1"/>
          </p:cNvSpPr>
          <p:nvPr>
            <p:ph type="chart" sz="quarter" idx="12"/>
          </p:nvPr>
        </p:nvSpPr>
        <p:spPr>
          <a:xfrm>
            <a:off x="5436440" y="2195328"/>
            <a:ext cx="4602715" cy="4737285"/>
          </a:xfrm>
          <a:prstGeom prst="rect">
            <a:avLst/>
          </a:prstGeom>
        </p:spPr>
        <p:txBody>
          <a:bodyPr vert="horz" lIns="104287" tIns="52144" rIns="104287" bIns="52144"/>
          <a:lstStyle>
            <a:lvl1pPr marL="0" indent="0">
              <a:buNone/>
              <a:defRPr sz="1600">
                <a:latin typeface="DIN Next LT Pro Light"/>
              </a:defRPr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02589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072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ENTREE-PPT_15se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58521" y="2600324"/>
            <a:ext cx="5257800" cy="1371600"/>
          </a:xfrm>
          <a:prstGeom prst="rect">
            <a:avLst/>
          </a:prstGeom>
        </p:spPr>
        <p:txBody>
          <a:bodyPr vert="horz" lIns="91411" tIns="45706" rIns="91411" bIns="45706"/>
          <a:lstStyle>
            <a:lvl1pPr algn="l">
              <a:defRPr sz="3800">
                <a:solidFill>
                  <a:srgbClr val="00A8C1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4658521" y="4048125"/>
            <a:ext cx="5257800" cy="609600"/>
          </a:xfrm>
          <a:prstGeom prst="rect">
            <a:avLst/>
          </a:prstGeom>
        </p:spPr>
        <p:txBody>
          <a:bodyPr vert="horz" lIns="91411" tIns="45706" rIns="91411" bIns="45706"/>
          <a:lstStyle>
            <a:lvl1pPr>
              <a:buNone/>
              <a:defRPr sz="2500" b="1">
                <a:solidFill>
                  <a:srgbClr val="00A8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079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85738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think-cell Slide" r:id="rId7" imgW="38100" imgH="38100" progId="">
                  <p:embed/>
                </p:oleObj>
              </mc:Choice>
              <mc:Fallback>
                <p:oleObj name="think-cell Slide" r:id="rId7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5738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5"/>
          <p:cNvSpPr/>
          <p:nvPr userDrawn="1">
            <p:custDataLst>
              <p:tags r:id="rId3"/>
            </p:custDataLst>
          </p:nvPr>
        </p:nvSpPr>
        <p:spPr>
          <a:xfrm>
            <a:off x="0" y="1555750"/>
            <a:ext cx="10688638" cy="162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4" tIns="52138" rIns="104274" bIns="52138" anchor="ctr"/>
          <a:lstStyle/>
          <a:p>
            <a:pPr algn="ctr" defTabSz="1042744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45" descr="SANOFI_Logo_H_2011_Quadri copie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02463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1854" y="1556291"/>
            <a:ext cx="8244933" cy="1621111"/>
          </a:xfrm>
        </p:spPr>
        <p:txBody>
          <a:bodyPr anchor="ctr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5461" y="3747139"/>
            <a:ext cx="7482047" cy="635288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0E43ED6F-5D14-42D2-924D-E774AFB55D6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3378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SANOFI_Logo_H_2011_Quadri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20636" eaLnBrk="0" hangingPunct="0">
              <a:defRPr/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BEBBCA56-3BD9-436C-A13C-F07554A05D9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1817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</p:sldLayoutIdLst>
  <p:hf sldNum="0" hdr="0" ftr="0" dt="0"/>
  <p:txStyles>
    <p:titleStyle>
      <a:lvl1pPr algn="ctr" defTabSz="5191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2pPr>
      <a:lvl3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3pPr>
      <a:lvl4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4pPr>
      <a:lvl5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Geneva" charset="0"/>
        </a:defRPr>
      </a:lvl5pPr>
      <a:lvl6pPr marL="457143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6pPr>
      <a:lvl7pPr marL="914286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7pPr>
      <a:lvl8pPr marL="1371431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8pPr>
      <a:lvl9pPr marL="1828574" algn="ctr" defTabSz="5206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Geneva" pitchFamily="-110" charset="-128"/>
        </a:defRPr>
      </a:lvl9pPr>
    </p:titleStyle>
    <p:bodyStyle>
      <a:lvl1pPr marL="388938" indent="-388938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844550" indent="-323850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2pPr>
      <a:lvl3pPr marL="13017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3pPr>
      <a:lvl4pPr marL="18224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4pPr>
      <a:lvl5pPr marL="2344738" indent="-258763" algn="l" defTabSz="5191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312738"/>
            <a:ext cx="9324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3425" y="1533525"/>
            <a:ext cx="9190038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1975" y="7085013"/>
            <a:ext cx="565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1041271" eaLnBrk="1" hangingPunct="1">
              <a:defRPr sz="900">
                <a:solidFill>
                  <a:srgbClr val="444492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|</a:t>
            </a:r>
            <a:r>
              <a:rPr lang="en-US" altLang="fr-FR" sz="1000" baseline="16000"/>
              <a:t>        </a:t>
            </a:r>
            <a:fld id="{47E5EDD7-9AC8-494C-BB05-D56BEA6B2B0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1029" name="Picture 45" descr="SANOFI_Logo_H_2011_Quadri copi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016750"/>
            <a:ext cx="1852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14" r:id="rId1"/>
    <p:sldLayoutId id="2147487215" r:id="rId2"/>
    <p:sldLayoutId id="2147487216" r:id="rId3"/>
    <p:sldLayoutId id="2147487217" r:id="rId4"/>
    <p:sldLayoutId id="2147487218" r:id="rId5"/>
    <p:sldLayoutId id="2147487219" r:id="rId6"/>
    <p:sldLayoutId id="2147487220" r:id="rId7"/>
    <p:sldLayoutId id="2147487221" r:id="rId8"/>
    <p:sldLayoutId id="2147487222" r:id="rId9"/>
    <p:sldLayoutId id="2147487223" r:id="rId10"/>
    <p:sldLayoutId id="2147487224" r:id="rId11"/>
    <p:sldLayoutId id="2147487225" r:id="rId12"/>
    <p:sldLayoutId id="214748722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5213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6pPr>
      <a:lvl7pPr marL="10427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7pPr>
      <a:lvl8pPr marL="15641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8pPr>
      <a:lvl9pPr marL="20854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88938" indent="-3889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4550" indent="-323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b="1">
          <a:solidFill>
            <a:srgbClr val="989898"/>
          </a:solidFill>
          <a:latin typeface="+mn-lt"/>
          <a:ea typeface="Arial" charset="0"/>
          <a:cs typeface="+mn-cs"/>
        </a:defRPr>
      </a:lvl2pPr>
      <a:lvl3pPr marL="1301750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3pPr>
      <a:lvl4pPr marL="1822450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4pPr>
      <a:lvl5pPr marL="2344738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rgbClr val="989898"/>
          </a:solidFill>
          <a:latin typeface="+mn-lt"/>
          <a:ea typeface="Arial" charset="0"/>
          <a:cs typeface="+mn-cs"/>
        </a:defRPr>
      </a:lvl5pPr>
      <a:lvl6pPr marL="2867547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6pPr>
      <a:lvl7pPr marL="3388919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7pPr>
      <a:lvl8pPr marL="3910291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8pPr>
      <a:lvl9pPr marL="4431663" indent="-26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Vibration_CMJ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175"/>
            <a:ext cx="6186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image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224213"/>
            <a:ext cx="509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96" r:id="rId1"/>
    <p:sldLayoutId id="2147487197" r:id="rId2"/>
    <p:sldLayoutId id="2147487198" r:id="rId3"/>
    <p:sldLayoutId id="2147487199" r:id="rId4"/>
    <p:sldLayoutId id="2147487200" r:id="rId5"/>
    <p:sldLayoutId id="2147487201" r:id="rId6"/>
    <p:sldLayoutId id="2147487202" r:id="rId7"/>
    <p:sldLayoutId id="2147487203" r:id="rId8"/>
    <p:sldLayoutId id="2147487204" r:id="rId9"/>
    <p:sldLayoutId id="2147487205" r:id="rId10"/>
    <p:sldLayoutId id="214748720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521373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104274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56411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2085489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67547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88919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910291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31663" indent="-26068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4" tIns="52138" rIns="104274" bIns="521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795463"/>
            <a:ext cx="96202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8" y="6886575"/>
            <a:ext cx="2493962" cy="525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6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FA9A52-D826-4C26-AF0E-E2A92FC677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7" name="Picture 7" descr="LOGO_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878638"/>
            <a:ext cx="2230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93688" y="6878638"/>
            <a:ext cx="841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4" tIns="52138" rIns="104274" bIns="52138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defTabSz="914400" eaLnBrk="1" hangingPunct="1">
              <a:defRPr/>
            </a:pPr>
            <a:fld id="{E95E0636-597E-40B0-889F-F61967EF15DC}" type="slidenum">
              <a:rPr lang="fr-FR" altLang="fr-FR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‹N°›</a:t>
            </a:fld>
            <a:endParaRPr lang="fr-FR" altLang="fr-F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7" r:id="rId1"/>
    <p:sldLayoutId id="2147487228" r:id="rId2"/>
    <p:sldLayoutId id="2147487229" r:id="rId3"/>
    <p:sldLayoutId id="2147487230" r:id="rId4"/>
    <p:sldLayoutId id="2147487231" r:id="rId5"/>
    <p:sldLayoutId id="2147487232" r:id="rId6"/>
    <p:sldLayoutId id="2147487233" r:id="rId7"/>
    <p:sldLayoutId id="2147487234" r:id="rId8"/>
    <p:sldLayoutId id="2147487235" r:id="rId9"/>
    <p:sldLayoutId id="2147487236" r:id="rId10"/>
    <p:sldLayoutId id="2147487237" r:id="rId11"/>
    <p:sldLayoutId id="214748723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5pPr>
      <a:lvl6pPr marL="521373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6pPr>
      <a:lvl7pPr marL="1042744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7pPr>
      <a:lvl8pPr marL="1564117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8pPr>
      <a:lvl9pPr marL="2085489" algn="ctr" rtl="0" fontAlgn="base">
        <a:spcBef>
          <a:spcPct val="0"/>
        </a:spcBef>
        <a:spcAft>
          <a:spcPct val="0"/>
        </a:spcAft>
        <a:defRPr sz="2700" b="1">
          <a:solidFill>
            <a:srgbClr val="7422A2"/>
          </a:solidFill>
          <a:latin typeface="Verdana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rgbClr val="7422A2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Arial" charset="0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</a:defRPr>
      </a:lvl5pPr>
      <a:lvl6pPr marL="2867547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3388919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910291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4431663" indent="-26068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39" r:id="rId1"/>
    <p:sldLayoutId id="214748724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2868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45735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1860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91473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4013" indent="-354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52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100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4175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7250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776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3643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6513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9379" indent="-236434" algn="l" defTabSz="9457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868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735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604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1473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4341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7209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0078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945" algn="l" defTabSz="9457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241" r:id="rId1"/>
    <p:sldLayoutId id="2147487242" r:id="rId2"/>
    <p:sldLayoutId id="2147487243" r:id="rId3"/>
    <p:sldLayoutId id="2147487244" r:id="rId4"/>
    <p:sldLayoutId id="2147487245" r:id="rId5"/>
  </p:sldLayoutIdLst>
  <p:hf sldNum="0" hdr="0" ftr="0" dt="0"/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entury Gothic" pitchFamily="34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7900" y="690563"/>
            <a:ext cx="9263063" cy="354012"/>
          </a:xfrm>
        </p:spPr>
        <p:txBody>
          <a:bodyPr>
            <a:noAutofit/>
          </a:bodyPr>
          <a:lstStyle/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800" b="1" dirty="0" err="1" smtClean="0"/>
              <a:t>Cniv</a:t>
            </a:r>
            <a:r>
              <a:rPr lang="fr-FR" sz="2800" b="1" dirty="0" smtClean="0"/>
              <a:t> </a:t>
            </a:r>
            <a:r>
              <a:rPr lang="fr-FR" sz="2800" b="1" dirty="0" smtClean="0"/>
              <a:t>2017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400" b="1" dirty="0" smtClean="0"/>
              <a:t>« </a:t>
            </a:r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</a:t>
            </a:r>
            <a:r>
              <a:rPr lang="fr-FR" sz="2400" b="1" dirty="0" smtClean="0"/>
              <a:t>congrès national d’imagerie du vivant</a:t>
            </a:r>
            <a:r>
              <a:rPr lang="fr-FR" sz="2400" b="1" i="1" dirty="0" smtClean="0"/>
              <a:t> </a:t>
            </a:r>
            <a:r>
              <a:rPr lang="fr-FR" sz="2400" b="1" dirty="0" smtClean="0"/>
              <a:t>»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1400" b="1" dirty="0" smtClean="0"/>
              <a:t>8 </a:t>
            </a:r>
            <a:r>
              <a:rPr lang="fr-FR" sz="1400" b="1" dirty="0" smtClean="0"/>
              <a:t>- </a:t>
            </a:r>
            <a:r>
              <a:rPr lang="fr-FR" sz="1400" b="1" dirty="0" smtClean="0"/>
              <a:t>9 novembre 2017 </a:t>
            </a:r>
            <a:r>
              <a:rPr lang="fr-FR" sz="1400" b="1" dirty="0" smtClean="0"/>
              <a:t>– </a:t>
            </a:r>
            <a:r>
              <a:rPr lang="fr-FR" sz="1400" b="1" dirty="0" smtClean="0"/>
              <a:t>institut pasteur (</a:t>
            </a:r>
            <a:r>
              <a:rPr lang="fr-FR" sz="1400" b="1" dirty="0" smtClean="0"/>
              <a:t>Paris)</a:t>
            </a:r>
            <a:br>
              <a:rPr lang="fr-FR" sz="1400" b="1" dirty="0" smtClean="0"/>
            </a:b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977900" y="3852664"/>
            <a:ext cx="8399463" cy="504825"/>
          </a:xfrm>
        </p:spPr>
        <p:txBody>
          <a:bodyPr>
            <a:noAutofit/>
          </a:bodyPr>
          <a:lstStyle/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000" b="1" dirty="0">
                <a:ea typeface="+mj-ea"/>
                <a:cs typeface="+mj-cs"/>
              </a:rPr>
              <a:t>Appel à Manifestation d’Intérêt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dirty="0">
                <a:solidFill>
                  <a:srgbClr val="FF0000"/>
                </a:solidFill>
                <a:ea typeface="+mj-ea"/>
                <a:cs typeface="+mj-cs"/>
              </a:rPr>
              <a:t>offre de services </a:t>
            </a:r>
            <a:endParaRPr lang="fr-FR" sz="24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 defTabSz="521437" eaLnBrk="1" fontAlgn="auto" hangingPunct="1">
              <a:spcAft>
                <a:spcPts val="0"/>
              </a:spcAft>
              <a:defRPr/>
            </a:pPr>
            <a:r>
              <a:rPr lang="fr-FR" sz="2400" dirty="0"/>
              <a:t/>
            </a:r>
            <a:br>
              <a:rPr lang="fr-FR" sz="2400" dirty="0"/>
            </a:br>
            <a:r>
              <a:rPr lang="fr-FR" sz="2400" i="1" dirty="0" smtClean="0"/>
              <a:t>Nom de l’entreprise</a:t>
            </a:r>
            <a:br>
              <a:rPr lang="fr-FR" sz="2400" i="1" dirty="0" smtClean="0"/>
            </a:br>
            <a:endParaRPr lang="fr-FR" sz="2400" b="1" i="1" dirty="0" smtClean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5653632"/>
            <a:ext cx="10688638" cy="190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7900" y="455613"/>
            <a:ext cx="6946900" cy="354012"/>
          </a:xfrm>
        </p:spPr>
        <p:txBody>
          <a:bodyPr>
            <a:normAutofit fontScale="90000"/>
          </a:bodyPr>
          <a:lstStyle/>
          <a:p>
            <a:pPr defTabSz="521437" eaLnBrk="1" fontAlgn="auto" hangingPunct="1">
              <a:spcAft>
                <a:spcPts val="0"/>
              </a:spcAft>
              <a:defRPr/>
            </a:pPr>
            <a:r>
              <a:rPr lang="fr-FR" altLang="fr-FR" sz="2600" dirty="0" smtClean="0">
                <a:cs typeface="Arial" pitchFamily="34" charset="0"/>
              </a:rPr>
              <a:t>1. Présentation du prestataire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7900" y="820738"/>
            <a:ext cx="6946900" cy="287337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6238" y="1693863"/>
            <a:ext cx="10009187" cy="1512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endParaRPr lang="fr-FR" sz="2300" dirty="0">
              <a:solidFill>
                <a:srgbClr val="2A22D9"/>
              </a:solidFill>
              <a:latin typeface="DIN Next LT Pro Light"/>
              <a:ea typeface="+mn-ea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54000"/>
            <a:ext cx="11588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7900" y="455613"/>
            <a:ext cx="6946900" cy="354012"/>
          </a:xfrm>
        </p:spPr>
        <p:txBody>
          <a:bodyPr>
            <a:normAutofit fontScale="90000"/>
          </a:bodyPr>
          <a:lstStyle/>
          <a:p>
            <a:pPr defTabSz="521437" eaLnBrk="1" fontAlgn="auto" hangingPunct="1">
              <a:spcAft>
                <a:spcPts val="0"/>
              </a:spcAft>
              <a:defRPr/>
            </a:pPr>
            <a:r>
              <a:rPr lang="fr-FR" altLang="fr-FR" sz="2600" dirty="0" smtClean="0">
                <a:cs typeface="Arial" pitchFamily="34" charset="0"/>
              </a:rPr>
              <a:t>2. l’offre de services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7900" y="820738"/>
            <a:ext cx="6946900" cy="287337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6238" y="1693863"/>
            <a:ext cx="10009187" cy="1512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endParaRPr lang="fr-FR" sz="2300" dirty="0">
              <a:solidFill>
                <a:srgbClr val="2A22D9"/>
              </a:solidFill>
              <a:latin typeface="DIN Next LT Pro Light"/>
              <a:ea typeface="+mn-ea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54000"/>
            <a:ext cx="11588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7900" y="455613"/>
            <a:ext cx="6946900" cy="354012"/>
          </a:xfrm>
        </p:spPr>
        <p:txBody>
          <a:bodyPr>
            <a:normAutofit fontScale="90000"/>
          </a:bodyPr>
          <a:lstStyle/>
          <a:p>
            <a:pPr defTabSz="521437" eaLnBrk="1" fontAlgn="auto" hangingPunct="1">
              <a:spcAft>
                <a:spcPts val="0"/>
              </a:spcAft>
              <a:defRPr/>
            </a:pPr>
            <a:r>
              <a:rPr lang="fr-FR" altLang="fr-FR" sz="2600" dirty="0" smtClean="0">
                <a:cs typeface="Arial" pitchFamily="34" charset="0"/>
              </a:rPr>
              <a:t>3. Contact </a:t>
            </a:r>
            <a:br>
              <a:rPr lang="fr-FR" altLang="fr-FR" sz="2600" dirty="0" smtClean="0">
                <a:cs typeface="Arial" pitchFamily="34" charset="0"/>
              </a:rPr>
            </a:b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977900" y="820738"/>
            <a:ext cx="6946900" cy="287337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6238" y="1693863"/>
            <a:ext cx="10009187" cy="2046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2" indent="-342900" algn="just" defTabSz="520700">
              <a:spcAft>
                <a:spcPts val="1375"/>
              </a:spcAft>
              <a:buClr>
                <a:srgbClr val="005073"/>
              </a:buClr>
              <a:buFont typeface="Arial" panose="020B0604020202020204" pitchFamily="34" charset="0"/>
              <a:buChar char="•"/>
              <a:defRPr/>
            </a:pPr>
            <a:r>
              <a:rPr lang="fr-FR" sz="2300" b="1" i="1" dirty="0">
                <a:solidFill>
                  <a:srgbClr val="2A22D9"/>
                </a:solidFill>
                <a:latin typeface="DIN Next LT Pro Light"/>
                <a:ea typeface="+mn-ea"/>
              </a:rPr>
              <a:t>Adresse, mail, téléphone :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r>
              <a:rPr lang="fr-FR" sz="2300" dirty="0">
                <a:solidFill>
                  <a:srgbClr val="2A22D9"/>
                </a:solidFill>
                <a:latin typeface="DIN Next LT Pro Light"/>
                <a:ea typeface="+mn-ea"/>
              </a:rPr>
              <a:t>	- </a:t>
            </a:r>
          </a:p>
          <a:p>
            <a:pPr marL="0" lvl="2" indent="0" algn="just" defTabSz="520700">
              <a:spcAft>
                <a:spcPts val="1375"/>
              </a:spcAft>
              <a:buClr>
                <a:srgbClr val="005073"/>
              </a:buClr>
              <a:defRPr/>
            </a:pPr>
            <a:endParaRPr lang="fr-FR" sz="2300" dirty="0">
              <a:solidFill>
                <a:srgbClr val="2A22D9"/>
              </a:solidFill>
              <a:latin typeface="DIN Next LT Pro Light"/>
              <a:ea typeface="+mn-ea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54000"/>
            <a:ext cx="11588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1F.2w_30OF9kZiuAuW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.ADWilh02tFfugy5iR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qrMsdcQUS1Yw8igdBCAg"/>
</p:tagLst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asque medicen [Lecture seule]" id="{4C7E2635-A0EA-4A59-8CDE-D9810E717A82}" vid="{BD58B48C-6F90-44D9-8F5F-39CD7364AD15}"/>
    </a:ext>
  </a:extLst>
</a:theme>
</file>

<file path=ppt/theme/theme2.xml><?xml version="1.0" encoding="utf-8"?>
<a:theme xmlns:a="http://schemas.openxmlformats.org/drawingml/2006/main" name="One-IS Template">
  <a:themeElements>
    <a:clrScheme name="Sanofi_Presentation_Blu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Sanofi_Presentation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nofi_Presentation_Blu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cen">
  <a:themeElements>
    <a:clrScheme name="Personnalisée 3">
      <a:dk1>
        <a:srgbClr val="2A22D9"/>
      </a:dk1>
      <a:lt1>
        <a:srgbClr val="FFFFFF"/>
      </a:lt1>
      <a:dk2>
        <a:srgbClr val="2A22D9"/>
      </a:dk2>
      <a:lt2>
        <a:srgbClr val="FB4409"/>
      </a:lt2>
      <a:accent1>
        <a:srgbClr val="2A22D9"/>
      </a:accent1>
      <a:accent2>
        <a:srgbClr val="FB4409"/>
      </a:accent2>
      <a:accent3>
        <a:srgbClr val="65FBAC"/>
      </a:accent3>
      <a:accent4>
        <a:srgbClr val="EE8EF6"/>
      </a:accent4>
      <a:accent5>
        <a:srgbClr val="4CE8F8"/>
      </a:accent5>
      <a:accent6>
        <a:srgbClr val="A99BF7"/>
      </a:accent6>
      <a:hlink>
        <a:srgbClr val="FB4409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 lnSpcReduction="10000"/>
      </a:bodyPr>
      <a:lstStyle>
        <a:defPPr algn="l">
          <a:defRPr sz="1400" cap="all" baseline="0" dirty="0" smtClean="0">
            <a:solidFill>
              <a:srgbClr val="FB4409"/>
            </a:solidFill>
            <a:latin typeface="DIN Next LT Pro Ligh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medicen</Template>
  <TotalTime>4917</TotalTime>
  <Words>25</Words>
  <Application>Microsoft Office PowerPoint</Application>
  <PresentationFormat>Personnalisé</PresentationFormat>
  <Paragraphs>13</Paragraphs>
  <Slides>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1_Thème Office</vt:lpstr>
      <vt:lpstr>One-IS Template</vt:lpstr>
      <vt:lpstr>Conception personnalisée</vt:lpstr>
      <vt:lpstr>1_Conception personnalisée</vt:lpstr>
      <vt:lpstr>4_Conception personnalisée</vt:lpstr>
      <vt:lpstr>Medicen</vt:lpstr>
      <vt:lpstr>think-cell Slide</vt:lpstr>
      <vt:lpstr>Cniv 2017 « 2ème congrès national d’imagerie du vivant » 8 - 9 novembre 2017 – institut pasteur (Paris)     </vt:lpstr>
      <vt:lpstr>1. Présentation du prestataire</vt:lpstr>
      <vt:lpstr>2. l’offre de services</vt:lpstr>
      <vt:lpstr>3. Contact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Domaines d’Actions Stratégiques 2014 - 2018</dc:title>
  <dc:creator>Jean Roch MEUNIER</dc:creator>
  <cp:lastModifiedBy>Alexandre da Costa</cp:lastModifiedBy>
  <cp:revision>214</cp:revision>
  <cp:lastPrinted>2014-02-10T09:54:12Z</cp:lastPrinted>
  <dcterms:created xsi:type="dcterms:W3CDTF">2013-12-08T12:35:44Z</dcterms:created>
  <dcterms:modified xsi:type="dcterms:W3CDTF">2017-05-10T10:09:25Z</dcterms:modified>
</cp:coreProperties>
</file>