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762" r:id="rId2"/>
    <p:sldMasterId id="2147484090" r:id="rId3"/>
    <p:sldMasterId id="2147484102" r:id="rId4"/>
    <p:sldMasterId id="2147484192" r:id="rId5"/>
    <p:sldMasterId id="2147485015" r:id="rId6"/>
  </p:sldMasterIdLst>
  <p:notesMasterIdLst>
    <p:notesMasterId r:id="rId9"/>
  </p:notesMasterIdLst>
  <p:handoutMasterIdLst>
    <p:handoutMasterId r:id="rId10"/>
  </p:handoutMasterIdLst>
  <p:sldIdLst>
    <p:sldId id="455" r:id="rId7"/>
    <p:sldId id="410" r:id="rId8"/>
  </p:sldIdLst>
  <p:sldSz cx="10688638" cy="7562850"/>
  <p:notesSz cx="6789738" cy="9929813"/>
  <p:defaultTextStyle>
    <a:defPPr>
      <a:defRPr lang="fr-FR"/>
    </a:defPPr>
    <a:lvl1pPr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519113" indent="-619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039813" indent="-1254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562100" indent="-1905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82800" indent="-2540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5BE"/>
    <a:srgbClr val="00759F"/>
    <a:srgbClr val="005073"/>
    <a:srgbClr val="64AC73"/>
    <a:srgbClr val="EB6E55"/>
    <a:srgbClr val="A10A5E"/>
    <a:srgbClr val="C4D11A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Objects="1">
      <p:cViewPr>
        <p:scale>
          <a:sx n="90" d="100"/>
          <a:sy n="90" d="100"/>
        </p:scale>
        <p:origin x="-1698" y="-21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70A27-34E2-45FD-AEDD-2A2F0188EB60}" type="datetime1">
              <a:rPr lang="fr-FR"/>
              <a:pPr>
                <a:defRPr/>
              </a:pPr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1B4C02-CA1C-4EE9-9B83-18620E5D49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967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97763C-B355-4CD9-BD8E-F2D8CB920F11}" type="datetime1">
              <a:rPr lang="fr-FR"/>
              <a:pPr>
                <a:defRPr/>
              </a:pPr>
              <a:t>26/09/2017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625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BC628-CE58-430D-B8F1-7989B2CA35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777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1pPr>
    <a:lvl2pPr marL="5191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10398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3pPr>
    <a:lvl4pPr marL="15621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4pPr>
    <a:lvl5pPr marL="20828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5pPr>
    <a:lvl6pPr marL="260686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0" y="2600324"/>
            <a:ext cx="5257800" cy="1371600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0" y="4048125"/>
            <a:ext cx="525780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36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56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FC6BA1A5-4518-479B-9960-D507434063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811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989" y="1533578"/>
            <a:ext cx="4505558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05" y="1533578"/>
            <a:ext cx="4507413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7360F713-3A4B-42C1-8761-D24A71981FE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467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BADFFF9B-207C-43C9-94E0-9CE086AC6DE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739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7ADFE1C7-043A-4737-8C3E-FEAB2B154AE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026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D9371B16-DADE-4D2F-AFF8-294BA2C7887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608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600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8ACBC2A9-3B39-460C-AC11-92B420F7A7E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960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435855C7-003F-49C0-80AD-954B196367C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748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81EC1AF6-0E62-4C08-9834-BEC8F4D1E55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1980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790" y="313375"/>
            <a:ext cx="2297315" cy="5904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989" y="313375"/>
            <a:ext cx="6715656" cy="5904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5360AEEE-3130-4709-96C7-57D819B24D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0539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4432" y="513789"/>
            <a:ext cx="5166175" cy="494597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534432" y="1176444"/>
            <a:ext cx="9619774" cy="5293995"/>
          </a:xfrm>
        </p:spPr>
        <p:txBody>
          <a:bodyPr>
            <a:noAutofit/>
          </a:bodyPr>
          <a:lstStyle>
            <a:lvl1pPr>
              <a:buNone/>
              <a:defRPr sz="1400"/>
            </a:lvl1pPr>
            <a:lvl2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927975" y="6908800"/>
            <a:ext cx="2493963" cy="401638"/>
          </a:xfrm>
        </p:spPr>
        <p:txBody>
          <a:bodyPr/>
          <a:lstStyle>
            <a:lvl1pPr defTabSz="520636" eaLnBrk="0" hangingPunct="0">
              <a:defRPr>
                <a:solidFill>
                  <a:srgbClr val="989898"/>
                </a:solidFill>
              </a:defRPr>
            </a:lvl1pPr>
          </a:lstStyle>
          <a:p>
            <a:pPr>
              <a:defRPr/>
            </a:pPr>
            <a:fld id="{D1704957-2776-4578-9EE9-86A1BB9BFB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923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X:\Charte graphique\bandeau des financeurs\bandeau der des der\bandeau 2014022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445250"/>
            <a:ext cx="52355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4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é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09101" y="446254"/>
            <a:ext cx="8778056" cy="79945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3C605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46523" y="2034433"/>
            <a:ext cx="9619774" cy="5071411"/>
          </a:xfrm>
          <a:prstGeom prst="rect">
            <a:avLst/>
          </a:prstGeom>
        </p:spPr>
        <p:txBody>
          <a:bodyPr/>
          <a:lstStyle>
            <a:lvl1pPr>
              <a:defRPr sz="2700" cap="none" baseline="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defTabSz="1041271" eaLnBrk="1" hangingPunct="1">
              <a:defRPr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78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40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3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  <a:prstGeom prst="rect">
            <a:avLst/>
          </a:prstGeom>
        </p:spPr>
        <p:txBody>
          <a:bodyPr lIns="104274" tIns="52138" rIns="104274" bIns="52138"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8131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4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6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76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172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81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_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3"/>
          <p:cNvGrpSpPr>
            <a:grpSpLocks/>
          </p:cNvGrpSpPr>
          <p:nvPr userDrawn="1"/>
        </p:nvGrpSpPr>
        <p:grpSpPr bwMode="auto">
          <a:xfrm>
            <a:off x="4970463" y="6296025"/>
            <a:ext cx="5184775" cy="844550"/>
            <a:chOff x="4969669" y="6296025"/>
            <a:chExt cx="5185297" cy="844549"/>
          </a:xfrm>
        </p:grpSpPr>
        <p:grpSp>
          <p:nvGrpSpPr>
            <p:cNvPr id="7" name="Grouper 16"/>
            <p:cNvGrpSpPr>
              <a:grpSpLocks/>
            </p:cNvGrpSpPr>
            <p:nvPr/>
          </p:nvGrpSpPr>
          <p:grpSpPr bwMode="auto">
            <a:xfrm>
              <a:off x="5071269" y="6559741"/>
              <a:ext cx="5083697" cy="580833"/>
              <a:chOff x="5090319" y="6566091"/>
              <a:chExt cx="5083697" cy="580833"/>
            </a:xfrm>
          </p:grpSpPr>
          <p:pic>
            <p:nvPicPr>
              <p:cNvPr id="9" name="Image 5" descr="LOG-etat.wm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0319" y="6632071"/>
                <a:ext cx="389731" cy="502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6" descr="LOG_mairie paris.wm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9919" y="6662870"/>
                <a:ext cx="752547" cy="86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 7" descr="LOG_IDF.wm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619" y="6656520"/>
                <a:ext cx="580231" cy="9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 8" descr="LOG_esson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968" y="6566091"/>
                <a:ext cx="370681" cy="200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 9" descr="LOG_st deni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0785" y="6608766"/>
                <a:ext cx="496665" cy="15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 10" descr="LOG_val de marne.wm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965" y="6584951"/>
                <a:ext cx="394169" cy="18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1" descr="LOG_val doise.wm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9800" y="6572317"/>
                <a:ext cx="344216" cy="194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2" descr="LOG_ANR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320" y="6960635"/>
                <a:ext cx="326230" cy="141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 13" descr="LOG_oseo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100" y="6950075"/>
                <a:ext cx="467296" cy="180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 14" descr="LOG-europ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4912" y="6888799"/>
                <a:ext cx="368750" cy="25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 15" descr="LOG_yvelin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9720" y="6911975"/>
                <a:ext cx="61806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 16" descr="LOG_92.wmf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3801" y="6911975"/>
                <a:ext cx="305410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4969669" y="6296025"/>
              <a:ext cx="2221136" cy="2206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5pPr>
              <a:lvl6pPr marL="25146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6pPr>
              <a:lvl7pPr marL="29718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7pPr>
              <a:lvl8pPr marL="34290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8pPr>
              <a:lvl9pPr marL="38862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9pPr>
            </a:lstStyle>
            <a:p>
              <a:pPr defTabSz="520636" eaLnBrk="1" hangingPunct="1">
                <a:defRPr/>
              </a:pPr>
              <a:r>
                <a:rPr lang="fr-FR" sz="800" smtClean="0"/>
                <a:t>Cluster and project funding partners</a:t>
              </a:r>
            </a:p>
          </p:txBody>
        </p:sp>
      </p:grp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751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49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3" y="302865"/>
            <a:ext cx="7036687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07A15772-0A89-4920-AEA6-79E17170A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104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C894400E-1B3D-4B7E-B2A6-5EB7BAAF2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59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1A302DAD-BC30-471D-89D3-16AE768884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836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1AAEFBB-F920-43F2-B1C5-C043A9FA7C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58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80DA3B7-FD7F-44DB-89C2-DC6AA82DB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45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EB34C848-B6AA-41CC-9B6F-68D76A5DF6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95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88B2806D-BFCA-4D8A-AECC-B1287110CB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5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D0ABD395-429E-4A4F-AA5C-312CD618F5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BANDO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62820" y="2105027"/>
            <a:ext cx="4380706" cy="4343399"/>
          </a:xfrm>
          <a:prstGeom prst="rect">
            <a:avLst/>
          </a:prstGeom>
        </p:spPr>
        <p:txBody>
          <a:bodyPr vert="horz" lIns="91404" tIns="45702" rIns="91404" bIns="45702"/>
          <a:lstStyle>
            <a:lvl1pPr>
              <a:buClr>
                <a:srgbClr val="005073"/>
              </a:buClr>
              <a:defRPr sz="2100" b="0">
                <a:solidFill>
                  <a:srgbClr val="005073"/>
                </a:solidFill>
                <a:latin typeface="Arial Black"/>
                <a:cs typeface="Arial Black"/>
              </a:defRPr>
            </a:lvl1pPr>
            <a:lvl2pPr>
              <a:buClr>
                <a:srgbClr val="005073"/>
              </a:buClr>
              <a:defRPr sz="1800" b="1">
                <a:latin typeface="Arial "/>
                <a:cs typeface="Arial "/>
              </a:defRPr>
            </a:lvl2pPr>
            <a:lvl3pPr>
              <a:buClr>
                <a:srgbClr val="005073"/>
              </a:buClr>
              <a:defRPr sz="1800">
                <a:latin typeface="Arial"/>
                <a:cs typeface="Arial"/>
              </a:defRPr>
            </a:lvl3pPr>
            <a:lvl4pPr>
              <a:buClr>
                <a:srgbClr val="005073"/>
              </a:buClr>
              <a:defRPr sz="1800">
                <a:latin typeface="Arial "/>
                <a:cs typeface="Arial "/>
              </a:defRPr>
            </a:lvl4pPr>
            <a:lvl5pPr>
              <a:buClr>
                <a:srgbClr val="005073"/>
              </a:buClr>
              <a:defRPr sz="1800">
                <a:latin typeface="Arial "/>
                <a:cs typeface="Arial 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9148763" y="7197725"/>
            <a:ext cx="960437" cy="231775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7151688" y="6983413"/>
            <a:ext cx="3384550" cy="277812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9993313" y="7197725"/>
            <a:ext cx="542925" cy="231775"/>
          </a:xfrm>
          <a:prstGeom prst="rect">
            <a:avLst/>
          </a:prstGeom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520636">
              <a:defRPr/>
            </a:lvl1pPr>
          </a:lstStyle>
          <a:p>
            <a:pPr>
              <a:defRPr/>
            </a:pPr>
            <a:fld id="{06DCB0AD-538D-44FA-B7F7-3F72DE1B44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851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5C53A685-179E-4C65-A158-941FCDA37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6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EA52D194-E6A8-4041-9F46-6F568063A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79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32564" y="302864"/>
            <a:ext cx="2421644" cy="64844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2063" y="302864"/>
            <a:ext cx="7092357" cy="64844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C27D0BF5-07DF-4FD9-858F-ABBE3579D2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25752DF2-4B83-442D-BEA5-E6C687A1B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37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naudgobet.fr/wp-content/uploads/2013/03/logo-Medic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6088"/>
            <a:ext cx="36591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LLR\Pictures\Loïc\Small Business France\Communication\SBF we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87338"/>
            <a:ext cx="2189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277" y="303345"/>
            <a:ext cx="9619774" cy="1259415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3700">
                <a:latin typeface="Capsuula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277" y="1764454"/>
            <a:ext cx="9619774" cy="4991608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1900">
                <a:latin typeface="Helvetica Neue" pitchFamily="2"/>
              </a:defRPr>
            </a:lvl1pPr>
            <a:lvl2pPr>
              <a:defRPr sz="1900">
                <a:latin typeface="Helvetica Neue" pitchFamily="2"/>
              </a:defRPr>
            </a:lvl2pPr>
            <a:lvl3pPr>
              <a:defRPr sz="1900">
                <a:latin typeface="Helvetica Neue" pitchFamily="2"/>
              </a:defRPr>
            </a:lvl3pPr>
            <a:lvl4pPr>
              <a:defRPr sz="1900">
                <a:latin typeface="Helvetica Neue" pitchFamily="2"/>
              </a:defRPr>
            </a:lvl4pPr>
            <a:lvl5pPr>
              <a:defRPr sz="1900">
                <a:latin typeface="Helvetica Neue" pitchFamily="2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2838" y="7010400"/>
            <a:ext cx="3382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5550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076DA06-CB87-461B-85FC-D4653F9577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347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4603" tIns="47302" rIns="94603" bIns="47302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B2D2E6B-D930-43C9-8017-F2448E8DBD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84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78496" y="546592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911306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977606" y="5159903"/>
            <a:ext cx="6947615" cy="190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00" cap="all" baseline="0">
                <a:solidFill>
                  <a:schemeClr val="bg1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297144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181029"/>
            <a:ext cx="9619774" cy="1697962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algn="l">
              <a:lnSpc>
                <a:spcPts val="4562"/>
              </a:lnSpc>
              <a:defRPr sz="5100" b="1" i="0" kern="1200" cap="all" spc="114" baseline="0">
                <a:solidFill>
                  <a:schemeClr val="bg1"/>
                </a:solidFill>
                <a:latin typeface="DIN Next LT Pro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320866"/>
            <a:ext cx="9619774" cy="480707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marL="0" indent="0">
              <a:buNone/>
              <a:defRPr sz="23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5279480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9366842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142200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82455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6362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20540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13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50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8573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5738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"/>
          <p:cNvSpPr/>
          <p:nvPr userDrawn="1">
            <p:custDataLst>
              <p:tags r:id="rId3"/>
            </p:custDataLst>
          </p:nvPr>
        </p:nvSpPr>
        <p:spPr>
          <a:xfrm>
            <a:off x="0" y="1555750"/>
            <a:ext cx="10688638" cy="162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4" tIns="52138" rIns="104274" bIns="52138" anchor="ctr"/>
          <a:lstStyle/>
          <a:p>
            <a:pPr algn="ctr" defTabSz="1042744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45" descr="SANOFI_Logo_H_2011_Quadri copie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02463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54" y="1556291"/>
            <a:ext cx="8244933" cy="1621111"/>
          </a:xfrm>
        </p:spPr>
        <p:txBody>
          <a:bodyPr anchor="ctr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5461" y="3747139"/>
            <a:ext cx="7482047" cy="635288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C7E8F348-B0C4-45A2-B890-DA7B74A5CEE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0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0D556D64-B821-4D5E-A978-8706B2605E2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697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</p:sldLayoutIdLst>
  <p:hf sldNum="0"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5pPr>
      <a:lvl6pPr marL="457143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6pPr>
      <a:lvl7pPr marL="914286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7pPr>
      <a:lvl8pPr marL="1371431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8pPr>
      <a:lvl9pPr marL="1828574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312738"/>
            <a:ext cx="9324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425" y="1533525"/>
            <a:ext cx="919003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1975" y="7085013"/>
            <a:ext cx="565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41271" eaLnBrk="1" hangingPunct="1">
              <a:defRPr sz="900"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9FE166AD-C445-428F-B063-1DA85C29CDC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29" name="Picture 45" descr="SANOFI_Logo_H_2011_Quadri copi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14" r:id="rId1"/>
    <p:sldLayoutId id="2147487215" r:id="rId2"/>
    <p:sldLayoutId id="2147487216" r:id="rId3"/>
    <p:sldLayoutId id="2147487217" r:id="rId4"/>
    <p:sldLayoutId id="2147487218" r:id="rId5"/>
    <p:sldLayoutId id="2147487219" r:id="rId6"/>
    <p:sldLayoutId id="2147487220" r:id="rId7"/>
    <p:sldLayoutId id="2147487221" r:id="rId8"/>
    <p:sldLayoutId id="2147487222" r:id="rId9"/>
    <p:sldLayoutId id="2147487223" r:id="rId10"/>
    <p:sldLayoutId id="2147487224" r:id="rId11"/>
    <p:sldLayoutId id="2147487225" r:id="rId12"/>
    <p:sldLayoutId id="214748722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5213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6pPr>
      <a:lvl7pPr marL="10427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7pPr>
      <a:lvl8pPr marL="15641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8pPr>
      <a:lvl9pPr marL="20854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88938" indent="-3889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b="1">
          <a:solidFill>
            <a:srgbClr val="989898"/>
          </a:solidFill>
          <a:latin typeface="+mn-lt"/>
          <a:ea typeface="Arial" charset="0"/>
          <a:cs typeface="+mn-cs"/>
        </a:defRPr>
      </a:lvl2pPr>
      <a:lvl3pPr marL="1301750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3pPr>
      <a:lvl4pPr marL="182245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4pPr>
      <a:lvl5pPr marL="2344738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5pPr>
      <a:lvl6pPr marL="2867547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6pPr>
      <a:lvl7pPr marL="3388919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7pPr>
      <a:lvl8pPr marL="3910291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8pPr>
      <a:lvl9pPr marL="4431663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Vibration_CMJ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6186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224213"/>
            <a:ext cx="509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96" r:id="rId1"/>
    <p:sldLayoutId id="2147487197" r:id="rId2"/>
    <p:sldLayoutId id="2147487198" r:id="rId3"/>
    <p:sldLayoutId id="2147487199" r:id="rId4"/>
    <p:sldLayoutId id="2147487200" r:id="rId5"/>
    <p:sldLayoutId id="2147487201" r:id="rId6"/>
    <p:sldLayoutId id="2147487202" r:id="rId7"/>
    <p:sldLayoutId id="2147487203" r:id="rId8"/>
    <p:sldLayoutId id="2147487204" r:id="rId9"/>
    <p:sldLayoutId id="2147487205" r:id="rId10"/>
    <p:sldLayoutId id="21474872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795463"/>
            <a:ext cx="96202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86575"/>
            <a:ext cx="2493962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6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7DE028-4DEF-4596-82A3-F642FD0A7F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7" name="Picture 7" descr="LOGO_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878638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93688" y="6878638"/>
            <a:ext cx="841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4" tIns="52138" rIns="104274" bIns="52138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defTabSz="914400" eaLnBrk="1" hangingPunct="1">
              <a:defRPr/>
            </a:pPr>
            <a:fld id="{A661EF9A-B3F6-420C-BC71-2341775EA8CE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‹N°›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7" r:id="rId1"/>
    <p:sldLayoutId id="2147487228" r:id="rId2"/>
    <p:sldLayoutId id="2147487229" r:id="rId3"/>
    <p:sldLayoutId id="2147487230" r:id="rId4"/>
    <p:sldLayoutId id="2147487231" r:id="rId5"/>
    <p:sldLayoutId id="2147487232" r:id="rId6"/>
    <p:sldLayoutId id="2147487233" r:id="rId7"/>
    <p:sldLayoutId id="2147487234" r:id="rId8"/>
    <p:sldLayoutId id="2147487235" r:id="rId9"/>
    <p:sldLayoutId id="2147487236" r:id="rId10"/>
    <p:sldLayoutId id="2147487237" r:id="rId11"/>
    <p:sldLayoutId id="214748723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rgbClr val="7422A2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Arial" charset="0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286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4573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1860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9147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10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4175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725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776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64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51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9379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6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73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604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473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341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209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007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94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41" r:id="rId1"/>
    <p:sldLayoutId id="2147487242" r:id="rId2"/>
    <p:sldLayoutId id="2147487243" r:id="rId3"/>
    <p:sldLayoutId id="2147487244" r:id="rId4"/>
    <p:sldLayoutId id="2147487245" r:id="rId5"/>
  </p:sldLayoutIdLst>
  <p:hf sldNum="0"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7900" y="763117"/>
            <a:ext cx="9263063" cy="354012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400" b="1" dirty="0" smtClean="0"/>
              <a:t>«</a:t>
            </a:r>
            <a:r>
              <a:rPr lang="fr-FR" sz="2400" b="1" dirty="0" smtClean="0"/>
              <a:t> </a:t>
            </a:r>
            <a:r>
              <a:rPr lang="fr-FR" sz="2400" b="1" dirty="0"/>
              <a:t>L’imagerie médicale au service de l’anatomo-pathologie : enjeux et défis </a:t>
            </a:r>
            <a:r>
              <a:rPr lang="fr-FR" sz="2400" b="1" dirty="0" smtClean="0"/>
              <a:t>»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1400" b="1" dirty="0" smtClean="0"/>
              <a:t>19 décembre </a:t>
            </a:r>
            <a:r>
              <a:rPr lang="fr-FR" sz="1400" b="1" dirty="0" smtClean="0"/>
              <a:t>2017 – </a:t>
            </a:r>
            <a:r>
              <a:rPr lang="fr-FR" sz="1400" b="1" dirty="0" smtClean="0"/>
              <a:t>AVIESAN (</a:t>
            </a:r>
            <a:r>
              <a:rPr lang="fr-FR" sz="1400" b="1" dirty="0" smtClean="0"/>
              <a:t>Paris)</a:t>
            </a:r>
            <a:br>
              <a:rPr lang="fr-FR" sz="1400" b="1" dirty="0" smtClean="0"/>
            </a:b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977900" y="3852664"/>
            <a:ext cx="8399463" cy="504825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000" b="1" dirty="0">
                <a:ea typeface="+mj-ea"/>
                <a:cs typeface="+mj-cs"/>
              </a:rPr>
              <a:t>Appel à Manifestation d’Intérêt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 defTabSz="521437" eaLnBrk="1" fontAlgn="auto" hangingPunct="1">
              <a:spcAft>
                <a:spcPts val="0"/>
              </a:spcAft>
              <a:defRPr/>
            </a:pPr>
            <a:endParaRPr lang="fr-FR" sz="2400" i="1" dirty="0" smtClean="0"/>
          </a:p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400" i="1" dirty="0" smtClean="0">
                <a:solidFill>
                  <a:srgbClr val="FF0000"/>
                </a:solidFill>
              </a:rPr>
              <a:t>Nom de l’entreprise</a:t>
            </a:r>
            <a:endParaRPr lang="fr-FR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9743" y="1981225"/>
            <a:ext cx="2304256" cy="1512168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152631" y="1981225"/>
            <a:ext cx="225113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1F.2w_30OF9kZiuAuW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.ADWilh02tFfugy5iR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qrMsdcQUS1Yw8igdBCAg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asque medicen [Lecture seule]" id="{4C7E2635-A0EA-4A59-8CDE-D9810E717A82}" vid="{BD58B48C-6F90-44D9-8F5F-39CD7364AD15}"/>
    </a:ext>
  </a:extLst>
</a:theme>
</file>

<file path=ppt/theme/theme2.xml><?xml version="1.0" encoding="utf-8"?>
<a:theme xmlns:a="http://schemas.openxmlformats.org/drawingml/2006/main" name="One-IS Template">
  <a:themeElements>
    <a:clrScheme name="Sanofi_Presentation_Blu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Sanofi_Presentation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nofi_Presentation_Blu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cen">
  <a:themeElements>
    <a:clrScheme name="Personnalisée 3">
      <a:dk1>
        <a:srgbClr val="2A22D9"/>
      </a:dk1>
      <a:lt1>
        <a:srgbClr val="FFFFFF"/>
      </a:lt1>
      <a:dk2>
        <a:srgbClr val="2A22D9"/>
      </a:dk2>
      <a:lt2>
        <a:srgbClr val="FB4409"/>
      </a:lt2>
      <a:accent1>
        <a:srgbClr val="2A22D9"/>
      </a:accent1>
      <a:accent2>
        <a:srgbClr val="FB4409"/>
      </a:accent2>
      <a:accent3>
        <a:srgbClr val="65FBAC"/>
      </a:accent3>
      <a:accent4>
        <a:srgbClr val="EE8EF6"/>
      </a:accent4>
      <a:accent5>
        <a:srgbClr val="4CE8F8"/>
      </a:accent5>
      <a:accent6>
        <a:srgbClr val="A99BF7"/>
      </a:accent6>
      <a:hlink>
        <a:srgbClr val="FB4409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 lnSpcReduction="10000"/>
      </a:bodyPr>
      <a:lstStyle>
        <a:defPPr algn="l">
          <a:defRPr sz="1400" cap="all" baseline="0" dirty="0" smtClean="0">
            <a:solidFill>
              <a:srgbClr val="FB4409"/>
            </a:solidFill>
            <a:latin typeface="DIN Next LT Pro Ligh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medicen</Template>
  <TotalTime>4904</TotalTime>
  <Words>5</Words>
  <Application>Microsoft Office PowerPoint</Application>
  <PresentationFormat>Personnalisé</PresentationFormat>
  <Paragraphs>4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1_Thème Office</vt:lpstr>
      <vt:lpstr>One-IS Template</vt:lpstr>
      <vt:lpstr>Conception personnalisée</vt:lpstr>
      <vt:lpstr>1_Conception personnalisée</vt:lpstr>
      <vt:lpstr>4_Conception personnalisée</vt:lpstr>
      <vt:lpstr>Medicen</vt:lpstr>
      <vt:lpstr>think-cell Slide</vt:lpstr>
      <vt:lpstr>« L’imagerie médicale au service de l’anatomo-pathologie : enjeux et défis » 19 décembre 2017 – AVIESAN (Paris)   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Alexandre da Costa</cp:lastModifiedBy>
  <cp:revision>213</cp:revision>
  <cp:lastPrinted>2014-02-10T09:54:12Z</cp:lastPrinted>
  <dcterms:created xsi:type="dcterms:W3CDTF">2013-12-08T12:35:44Z</dcterms:created>
  <dcterms:modified xsi:type="dcterms:W3CDTF">2017-09-26T08:42:43Z</dcterms:modified>
</cp:coreProperties>
</file>